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363F"/>
    <a:srgbClr val="055E3F"/>
    <a:srgbClr val="580000"/>
    <a:srgbClr val="055D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>
        <p:scale>
          <a:sx n="352" d="100"/>
          <a:sy n="352" d="100"/>
        </p:scale>
        <p:origin x="-9006" y="-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B7F-3368-441A-86A2-A9210BBE3DDD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327B-AA64-4EE3-9CA2-B9BDB681B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989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B7F-3368-441A-86A2-A9210BBE3DDD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327B-AA64-4EE3-9CA2-B9BDB681B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99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B7F-3368-441A-86A2-A9210BBE3DDD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327B-AA64-4EE3-9CA2-B9BDB681B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91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B7F-3368-441A-86A2-A9210BBE3DDD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327B-AA64-4EE3-9CA2-B9BDB681B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876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B7F-3368-441A-86A2-A9210BBE3DDD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327B-AA64-4EE3-9CA2-B9BDB681B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92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B7F-3368-441A-86A2-A9210BBE3DDD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327B-AA64-4EE3-9CA2-B9BDB681B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060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B7F-3368-441A-86A2-A9210BBE3DDD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327B-AA64-4EE3-9CA2-B9BDB681B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37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B7F-3368-441A-86A2-A9210BBE3DDD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327B-AA64-4EE3-9CA2-B9BDB681B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921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B7F-3368-441A-86A2-A9210BBE3DDD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327B-AA64-4EE3-9CA2-B9BDB681B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74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B7F-3368-441A-86A2-A9210BBE3DDD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327B-AA64-4EE3-9CA2-B9BDB681B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3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B7F-3368-441A-86A2-A9210BBE3DDD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4327B-AA64-4EE3-9CA2-B9BDB681B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835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57B7F-3368-441A-86A2-A9210BBE3DDD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4327B-AA64-4EE3-9CA2-B9BDB681B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835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257509" y="954248"/>
            <a:ext cx="678391" cy="666751"/>
            <a:chOff x="7257509" y="954248"/>
            <a:chExt cx="678391" cy="666751"/>
          </a:xfrm>
        </p:grpSpPr>
        <p:sp>
          <p:nvSpPr>
            <p:cNvPr id="6" name="Rounded Rectangle 5"/>
            <p:cNvSpPr/>
            <p:nvPr/>
          </p:nvSpPr>
          <p:spPr>
            <a:xfrm>
              <a:off x="7263329" y="954248"/>
              <a:ext cx="666750" cy="666751"/>
            </a:xfrm>
            <a:prstGeom prst="roundRect">
              <a:avLst>
                <a:gd name="adj" fmla="val 23420"/>
              </a:avLst>
            </a:prstGeom>
            <a:solidFill>
              <a:srgbClr val="580000"/>
            </a:solidFill>
            <a:ln>
              <a:noFill/>
            </a:ln>
            <a:scene3d>
              <a:camera prst="orthographicFront"/>
              <a:lightRig rig="harsh" dir="t">
                <a:rot lat="0" lon="0" rev="5400000"/>
              </a:lightRig>
            </a:scene3d>
            <a:sp3d prstMaterial="metal">
              <a:bevelT w="177800" h="69850"/>
              <a:bevelB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385156" y="976742"/>
              <a:ext cx="4468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  <a:latin typeface="FontAwesome" pitchFamily="2" charset="0"/>
                </a:rPr>
                <a:t>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57509" y="1323104"/>
              <a:ext cx="67839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bg1"/>
                  </a:solidFill>
                </a:rPr>
                <a:t>Need Help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340387" y="954248"/>
            <a:ext cx="745717" cy="666751"/>
            <a:chOff x="7223848" y="954248"/>
            <a:chExt cx="745717" cy="666751"/>
          </a:xfrm>
        </p:grpSpPr>
        <p:sp>
          <p:nvSpPr>
            <p:cNvPr id="13" name="Rounded Rectangle 12"/>
            <p:cNvSpPr/>
            <p:nvPr/>
          </p:nvSpPr>
          <p:spPr>
            <a:xfrm>
              <a:off x="7263329" y="954248"/>
              <a:ext cx="666750" cy="666751"/>
            </a:xfrm>
            <a:prstGeom prst="roundRect">
              <a:avLst>
                <a:gd name="adj" fmla="val 23420"/>
              </a:avLst>
            </a:prstGeom>
            <a:solidFill>
              <a:srgbClr val="055E3F"/>
            </a:solidFill>
            <a:ln>
              <a:noFill/>
            </a:ln>
            <a:scene3d>
              <a:camera prst="orthographicFront"/>
              <a:lightRig rig="harsh" dir="t">
                <a:rot lat="0" lon="0" rev="5400000"/>
              </a:lightRig>
            </a:scene3d>
            <a:sp3d prstMaterial="metal">
              <a:bevelT w="177800" h="69850"/>
              <a:bevelB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415663" y="976742"/>
              <a:ext cx="4468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FontAwesome" pitchFamily="2" charset="0"/>
                </a:rPr>
                <a:t>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223848" y="1323104"/>
              <a:ext cx="74571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bg1"/>
                  </a:solidFill>
                </a:rPr>
                <a:t>All Products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493288" y="954247"/>
            <a:ext cx="707245" cy="666751"/>
            <a:chOff x="7243086" y="954248"/>
            <a:chExt cx="707245" cy="666751"/>
          </a:xfrm>
        </p:grpSpPr>
        <p:sp>
          <p:nvSpPr>
            <p:cNvPr id="17" name="Rounded Rectangle 16"/>
            <p:cNvSpPr/>
            <p:nvPr/>
          </p:nvSpPr>
          <p:spPr>
            <a:xfrm>
              <a:off x="7263329" y="954248"/>
              <a:ext cx="666750" cy="666751"/>
            </a:xfrm>
            <a:prstGeom prst="roundRect">
              <a:avLst>
                <a:gd name="adj" fmla="val 23420"/>
              </a:avLst>
            </a:prstGeom>
            <a:solidFill>
              <a:srgbClr val="15363F"/>
            </a:solidFill>
            <a:ln>
              <a:noFill/>
            </a:ln>
            <a:scene3d>
              <a:camera prst="orthographicFront"/>
              <a:lightRig rig="harsh" dir="t">
                <a:rot lat="0" lon="0" rev="5400000"/>
              </a:lightRig>
            </a:scene3d>
            <a:sp3d prstMaterial="metal">
              <a:bevelT w="177800" h="69850"/>
              <a:bevelB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426374" y="976743"/>
              <a:ext cx="4468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  <a:latin typeface="FontAwesome" pitchFamily="2" charset="0"/>
                </a:rPr>
                <a:t>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243086" y="1323104"/>
              <a:ext cx="70724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bg1"/>
                  </a:solidFill>
                </a:rPr>
                <a:t>Downloads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" name="Picture 2" descr="https://search-tech.atlassian.net/wiki/download/thumbnails/15894333/not%20what%20you%20want.png?version=4&amp;modificationDate=1501532509801&amp;cacheVersion=1&amp;api=v2&amp;width=70&amp;height=7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23" t="13431" r="28288" b="39992"/>
          <a:stretch/>
        </p:blipFill>
        <p:spPr bwMode="auto">
          <a:xfrm>
            <a:off x="6654571" y="1120610"/>
            <a:ext cx="101035" cy="155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s://search-tech.atlassian.net/wiki/download/thumbnails/15894333/need%20help.png?version=2&amp;modificationDate=1461969857255&amp;cacheVersion=1&amp;api=v2&amp;width=70&amp;height=70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7" t="26986" r="41170" b="45940"/>
          <a:stretch/>
        </p:blipFill>
        <p:spPr bwMode="auto">
          <a:xfrm>
            <a:off x="7535402" y="1133595"/>
            <a:ext cx="79561" cy="13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s://search-tech.atlassian.net/wiki/download/thumbnails/15894333/download.png?version=1&amp;modificationDate=1461172103515&amp;cacheVersion=1&amp;api=v2&amp;width=137&amp;height=3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22" t="25138" r="7863" b="26169"/>
          <a:stretch/>
        </p:blipFill>
        <p:spPr bwMode="auto">
          <a:xfrm>
            <a:off x="5802799" y="1129530"/>
            <a:ext cx="88214" cy="14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44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FontAwesome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Nelson</dc:creator>
  <cp:lastModifiedBy>Lesley Nowell</cp:lastModifiedBy>
  <cp:revision>6</cp:revision>
  <dcterms:created xsi:type="dcterms:W3CDTF">2017-08-06T01:14:15Z</dcterms:created>
  <dcterms:modified xsi:type="dcterms:W3CDTF">2017-08-07T14:15:50Z</dcterms:modified>
</cp:coreProperties>
</file>